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lvl1pPr algn="ctr" defTabSz="584200">
      <a:defRPr sz="5000">
        <a:latin typeface="+mn-lt"/>
        <a:ea typeface="+mn-ea"/>
        <a:cs typeface="+mn-cs"/>
        <a:sym typeface="Helvetica Light"/>
      </a:defRPr>
    </a:lvl1pPr>
    <a:lvl2pPr indent="228600" algn="ctr" defTabSz="584200">
      <a:defRPr sz="5000">
        <a:latin typeface="+mn-lt"/>
        <a:ea typeface="+mn-ea"/>
        <a:cs typeface="+mn-cs"/>
        <a:sym typeface="Helvetica Light"/>
      </a:defRPr>
    </a:lvl2pPr>
    <a:lvl3pPr indent="457200" algn="ctr" defTabSz="584200">
      <a:defRPr sz="5000">
        <a:latin typeface="+mn-lt"/>
        <a:ea typeface="+mn-ea"/>
        <a:cs typeface="+mn-cs"/>
        <a:sym typeface="Helvetica Light"/>
      </a:defRPr>
    </a:lvl3pPr>
    <a:lvl4pPr indent="685800" algn="ctr" defTabSz="584200">
      <a:defRPr sz="5000">
        <a:latin typeface="+mn-lt"/>
        <a:ea typeface="+mn-ea"/>
        <a:cs typeface="+mn-cs"/>
        <a:sym typeface="Helvetica Light"/>
      </a:defRPr>
    </a:lvl4pPr>
    <a:lvl5pPr indent="914400" algn="ctr" defTabSz="584200">
      <a:defRPr sz="5000">
        <a:latin typeface="+mn-lt"/>
        <a:ea typeface="+mn-ea"/>
        <a:cs typeface="+mn-cs"/>
        <a:sym typeface="Helvetica Light"/>
      </a:defRPr>
    </a:lvl5pPr>
    <a:lvl6pPr indent="1143000" algn="ctr" defTabSz="584200">
      <a:defRPr sz="5000">
        <a:latin typeface="+mn-lt"/>
        <a:ea typeface="+mn-ea"/>
        <a:cs typeface="+mn-cs"/>
        <a:sym typeface="Helvetica Light"/>
      </a:defRPr>
    </a:lvl6pPr>
    <a:lvl7pPr indent="1371600" algn="ctr" defTabSz="584200">
      <a:defRPr sz="5000">
        <a:latin typeface="+mn-lt"/>
        <a:ea typeface="+mn-ea"/>
        <a:cs typeface="+mn-cs"/>
        <a:sym typeface="Helvetica Light"/>
      </a:defRPr>
    </a:lvl7pPr>
    <a:lvl8pPr indent="1600200" algn="ctr" defTabSz="584200">
      <a:defRPr sz="5000">
        <a:latin typeface="+mn-lt"/>
        <a:ea typeface="+mn-ea"/>
        <a:cs typeface="+mn-cs"/>
        <a:sym typeface="Helvetica Light"/>
      </a:defRPr>
    </a:lvl8pPr>
    <a:lvl9pPr indent="1828800" algn="ctr" defTabSz="584200">
      <a:defRPr sz="50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32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32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32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32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32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32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32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32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32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  <a:endParaRPr sz="4400"/>
          </a:p>
          <a:p>
            <a:pPr lvl="1">
              <a:defRPr sz="1800"/>
            </a:pPr>
            <a:r>
              <a:rPr sz="4400"/>
              <a:t>Body Level Two</a:t>
            </a:r>
            <a:endParaRPr sz="4400"/>
          </a:p>
          <a:p>
            <a:pPr lvl="2">
              <a:defRPr sz="1800"/>
            </a:pPr>
            <a:r>
              <a:rPr sz="4400"/>
              <a:t>Body Level Three</a:t>
            </a:r>
            <a:endParaRPr sz="4400"/>
          </a:p>
          <a:p>
            <a:pPr lvl="3">
              <a:defRPr sz="1800"/>
            </a:pPr>
            <a:r>
              <a:rPr sz="4400"/>
              <a:t>Body Level Four</a:t>
            </a:r>
            <a:endParaRPr sz="4400"/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  <a:endParaRPr sz="4400"/>
          </a:p>
          <a:p>
            <a:pPr lvl="1">
              <a:defRPr sz="1800"/>
            </a:pPr>
            <a:r>
              <a:rPr sz="4400"/>
              <a:t>Body Level Two</a:t>
            </a:r>
            <a:endParaRPr sz="4400"/>
          </a:p>
          <a:p>
            <a:pPr lvl="2">
              <a:defRPr sz="1800"/>
            </a:pPr>
            <a:r>
              <a:rPr sz="4400"/>
              <a:t>Body Level Three</a:t>
            </a:r>
            <a:endParaRPr sz="4400"/>
          </a:p>
          <a:p>
            <a:pPr lvl="3">
              <a:defRPr sz="1800"/>
            </a:pPr>
            <a:r>
              <a:rPr sz="4400"/>
              <a:t>Body Level Four</a:t>
            </a:r>
            <a:endParaRPr sz="4400"/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  <a:endParaRPr sz="4400"/>
          </a:p>
          <a:p>
            <a:pPr lvl="1">
              <a:defRPr sz="1800"/>
            </a:pPr>
            <a:r>
              <a:rPr sz="4400"/>
              <a:t>Body Level Two</a:t>
            </a:r>
            <a:endParaRPr sz="4400"/>
          </a:p>
          <a:p>
            <a:pPr lvl="2">
              <a:defRPr sz="1800"/>
            </a:pPr>
            <a:r>
              <a:rPr sz="4400"/>
              <a:t>Body Level Three</a:t>
            </a:r>
            <a:endParaRPr sz="4400"/>
          </a:p>
          <a:p>
            <a:pPr lvl="3">
              <a:defRPr sz="1800"/>
            </a:pPr>
            <a:r>
              <a:rPr sz="4400"/>
              <a:t>Body Level Four</a:t>
            </a:r>
            <a:endParaRPr sz="4400"/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  <a:endParaRPr sz="5000"/>
          </a:p>
          <a:p>
            <a:pPr lvl="1">
              <a:defRPr sz="1800"/>
            </a:pPr>
            <a:r>
              <a:rPr sz="5000"/>
              <a:t>Body Level Two</a:t>
            </a:r>
            <a:endParaRPr sz="5000"/>
          </a:p>
          <a:p>
            <a:pPr lvl="2">
              <a:defRPr sz="1800"/>
            </a:pPr>
            <a:r>
              <a:rPr sz="5000"/>
              <a:t>Body Level Three</a:t>
            </a:r>
            <a:endParaRPr sz="5000"/>
          </a:p>
          <a:p>
            <a:pPr lvl="3">
              <a:defRPr sz="1800"/>
            </a:pPr>
            <a:r>
              <a:rPr sz="5000"/>
              <a:t>Body Level Four</a:t>
            </a:r>
            <a:endParaRPr sz="5000"/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4387453" y="553640"/>
            <a:ext cx="15609094" cy="303609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  <a:endParaRPr sz="3800"/>
          </a:p>
          <a:p>
            <a:pPr lvl="1">
              <a:defRPr sz="1800"/>
            </a:pPr>
            <a:r>
              <a:rPr sz="3800"/>
              <a:t>Body Level Two</a:t>
            </a:r>
            <a:endParaRPr sz="3800"/>
          </a:p>
          <a:p>
            <a:pPr lvl="2">
              <a:defRPr sz="1800"/>
            </a:pPr>
            <a:r>
              <a:rPr sz="3800"/>
              <a:t>Body Level Three</a:t>
            </a:r>
            <a:endParaRPr sz="3800"/>
          </a:p>
          <a:p>
            <a:pPr lvl="3">
              <a:defRPr sz="1800"/>
            </a:pPr>
            <a:r>
              <a:rPr sz="3800"/>
              <a:t>Body Level Four</a:t>
            </a:r>
            <a:endParaRPr sz="3800"/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  <a:endParaRPr sz="5000"/>
          </a:p>
          <a:p>
            <a:pPr lvl="1">
              <a:defRPr sz="1800"/>
            </a:pPr>
            <a:r>
              <a:rPr sz="5000"/>
              <a:t>Body Level Two</a:t>
            </a:r>
            <a:endParaRPr sz="5000"/>
          </a:p>
          <a:p>
            <a:pPr lvl="2">
              <a:defRPr sz="1800"/>
            </a:pPr>
            <a:r>
              <a:rPr sz="5000"/>
              <a:t>Body Level Three</a:t>
            </a:r>
            <a:endParaRPr sz="5000"/>
          </a:p>
          <a:p>
            <a:pPr lvl="3">
              <a:defRPr sz="1800"/>
            </a:pPr>
            <a:r>
              <a:rPr sz="5000"/>
              <a:t>Body Level Four</a:t>
            </a:r>
            <a:endParaRPr sz="5000"/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5000"/>
              <a:t>Body Level One</a:t>
            </a:r>
            <a:endParaRPr sz="5000"/>
          </a:p>
          <a:p>
            <a:pPr lvl="1">
              <a:defRPr sz="1800"/>
            </a:pPr>
            <a:r>
              <a:rPr sz="5000"/>
              <a:t>Body Level Two</a:t>
            </a:r>
            <a:endParaRPr sz="5000"/>
          </a:p>
          <a:p>
            <a:pPr lvl="2">
              <a:defRPr sz="1800"/>
            </a:pPr>
            <a:r>
              <a:rPr sz="5000"/>
              <a:t>Body Level Three</a:t>
            </a:r>
            <a:endParaRPr sz="5000"/>
          </a:p>
          <a:p>
            <a:pPr lvl="3">
              <a:defRPr sz="1800"/>
            </a:pPr>
            <a:r>
              <a:rPr sz="5000"/>
              <a:t>Body Level Four</a:t>
            </a:r>
            <a:endParaRPr sz="5000"/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fast" advClick="1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4071100" y="3851671"/>
            <a:ext cx="16908551" cy="197088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Presentation Title Here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3131669" y="5619750"/>
            <a:ext cx="18787412" cy="158948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Presentation Sub Title Or Slogan Can Go Here.</a:t>
            </a:r>
          </a:p>
        </p:txBody>
      </p:sp>
      <p:sp>
        <p:nvSpPr>
          <p:cNvPr id="35" name="Shape 35"/>
          <p:cNvSpPr/>
          <p:nvPr/>
        </p:nvSpPr>
        <p:spPr>
          <a:xfrm>
            <a:off x="10860577" y="6937375"/>
            <a:ext cx="2662846" cy="2692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b="1"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ICON</a:t>
            </a:r>
            <a:br>
              <a:rPr b="1"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b="1"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GOES </a:t>
            </a:r>
            <a:br>
              <a:rPr b="1"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</a:br>
            <a:r>
              <a:rPr b="1"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HERE</a:t>
            </a:r>
          </a:p>
        </p:txBody>
      </p:sp>
    </p:spTree>
  </p:cSld>
  <p:clrMapOvr>
    <a:masterClrMapping/>
  </p:clrMapOvr>
  <p:transition spd="fast" advClick="1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1843840" y="4145839"/>
            <a:ext cx="20696319" cy="2584681"/>
          </a:xfrm>
          <a:prstGeom prst="rect">
            <a:avLst/>
          </a:prstGeom>
        </p:spPr>
        <p:txBody>
          <a:bodyPr/>
          <a:lstStyle>
            <a:lvl1pPr>
              <a:defRPr sz="7300"/>
            </a:lvl1pPr>
          </a:lstStyle>
          <a:p>
            <a:pPr lvl="0">
              <a:defRPr sz="1800"/>
            </a:pPr>
            <a:r>
              <a:rPr sz="7300"/>
              <a:t>This is the anchor slide. This big anchor text is the bold statement or basis of the presentation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2584772" y="6985480"/>
            <a:ext cx="18882104" cy="258468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This text beneath the anchor text serves a s a supporting statement that offers a brow raising fact or some sort of proof that that the anchor claim holds true. This can also be used as a preface of the slides to come.</a:t>
            </a:r>
          </a:p>
        </p:txBody>
      </p:sp>
    </p:spTree>
  </p:cSld>
  <p:clrMapOvr>
    <a:masterClrMapping/>
  </p:clrMapOvr>
  <p:transition spd="fast" advClick="1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1344244" y="921128"/>
            <a:ext cx="21695513" cy="1625601"/>
          </a:xfrm>
          <a:prstGeom prst="rect">
            <a:avLst/>
          </a:prstGeom>
        </p:spPr>
        <p:txBody>
          <a:bodyPr/>
          <a:lstStyle>
            <a:lvl1pPr defTabSz="508254">
              <a:defRPr sz="9744"/>
            </a:lvl1pPr>
          </a:lstStyle>
          <a:p>
            <a:pPr lvl="0">
              <a:defRPr sz="1800"/>
            </a:pPr>
            <a:r>
              <a:rPr sz="9744"/>
              <a:t>This is a slide title or topic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2199028" y="3398015"/>
            <a:ext cx="20911390" cy="161416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4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329504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/>
        </p:nvSpPr>
        <p:spPr>
          <a:xfrm>
            <a:off x="2199028" y="5178987"/>
            <a:ext cx="2091139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4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515610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2199028" y="6971400"/>
            <a:ext cx="2091139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4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701716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2199028" y="8855343"/>
            <a:ext cx="20911390" cy="1614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4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887822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/>
          <p:nvPr/>
        </p:nvSpPr>
        <p:spPr>
          <a:xfrm>
            <a:off x="2199028" y="10727844"/>
            <a:ext cx="20911388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5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10750726"/>
            <a:ext cx="1625601" cy="162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push dir="r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presetClass="entr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nodeType="afterEffect" presetClass="entr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nodeType="afterEffect" presetClass="entr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nodeType="afterEffect" presetClass="entr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nodeType="afterEffect" presetClass="entr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" grpId="7"/>
      <p:bldP build="whole" bldLvl="1" animBg="1" rev="0" advAuto="0" spid="46" grpId="5"/>
      <p:bldP build="whole" bldLvl="1" animBg="1" rev="0" advAuto="0" spid="45" grpId="6"/>
      <p:bldP build="whole" bldLvl="1" animBg="1" rev="0" advAuto="0" spid="44" grpId="3"/>
      <p:bldP build="whole" bldLvl="1" animBg="1" rev="0" advAuto="0" spid="49" grpId="10"/>
      <p:bldP build="whole" bldLvl="1" animBg="1" rev="0" advAuto="0" spid="41" grpId="2"/>
      <p:bldP build="whole" bldLvl="1" animBg="1" rev="0" advAuto="0" spid="42" grpId="1"/>
      <p:bldP build="whole" bldLvl="1" animBg="1" rev="0" advAuto="0" spid="43" grpId="4"/>
      <p:bldP build="whole" bldLvl="1" animBg="1" rev="0" advAuto="0" spid="47" grpId="8"/>
      <p:bldP build="whole" bldLvl="1" animBg="1" rev="0" advAuto="0" spid="50" grpId="9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1344244" y="921128"/>
            <a:ext cx="21695513" cy="1625601"/>
          </a:xfrm>
          <a:prstGeom prst="rect">
            <a:avLst/>
          </a:prstGeom>
        </p:spPr>
        <p:txBody>
          <a:bodyPr/>
          <a:lstStyle>
            <a:lvl1pPr defTabSz="508254">
              <a:defRPr sz="9744"/>
            </a:lvl1pPr>
          </a:lstStyle>
          <a:p>
            <a:pPr lvl="0">
              <a:defRPr sz="1800"/>
            </a:pPr>
            <a:r>
              <a:rPr sz="9744"/>
              <a:t>This is a slide title or topic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2199028" y="3398015"/>
            <a:ext cx="20911390" cy="161416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5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329504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/>
          <p:nvPr/>
        </p:nvSpPr>
        <p:spPr>
          <a:xfrm>
            <a:off x="2199028" y="5178987"/>
            <a:ext cx="2091139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5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515610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2199028" y="6971400"/>
            <a:ext cx="2091139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5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701716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2199028" y="8855343"/>
            <a:ext cx="20911390" cy="1614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6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887822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2199028" y="10727844"/>
            <a:ext cx="20911388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6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10750726"/>
            <a:ext cx="1625601" cy="162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push dir="r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presetClass="entr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nodeType="afterEffect" presetClass="entr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nodeType="afterEffect" presetClass="entr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nodeType="afterEffect" presetClass="entr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nodeType="afterEffect" presetClass="entr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" grpId="8"/>
      <p:bldP build="whole" bldLvl="1" animBg="1" rev="0" advAuto="0" spid="60" grpId="7"/>
      <p:bldP build="whole" bldLvl="1" animBg="1" rev="0" advAuto="0" spid="53" grpId="2"/>
      <p:bldP build="whole" bldLvl="1" animBg="1" rev="0" advAuto="0" spid="62" grpId="9"/>
      <p:bldP build="whole" bldLvl="1" animBg="1" rev="0" advAuto="0" spid="57" grpId="6"/>
      <p:bldP build="whole" bldLvl="1" animBg="1" rev="0" advAuto="0" spid="54" grpId="1"/>
      <p:bldP build="whole" bldLvl="1" animBg="1" rev="0" advAuto="0" spid="61" grpId="10"/>
      <p:bldP build="whole" bldLvl="1" animBg="1" rev="0" advAuto="0" spid="58" grpId="5"/>
      <p:bldP build="whole" bldLvl="1" animBg="1" rev="0" advAuto="0" spid="55" grpId="4"/>
      <p:bldP build="whole" bldLvl="1" animBg="1" rev="0" advAuto="0" spid="56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1344244" y="921128"/>
            <a:ext cx="21695513" cy="1625601"/>
          </a:xfrm>
          <a:prstGeom prst="rect">
            <a:avLst/>
          </a:prstGeom>
        </p:spPr>
        <p:txBody>
          <a:bodyPr/>
          <a:lstStyle>
            <a:lvl1pPr defTabSz="508254">
              <a:defRPr sz="9744"/>
            </a:lvl1pPr>
          </a:lstStyle>
          <a:p>
            <a:pPr lvl="0">
              <a:defRPr sz="1800"/>
            </a:pPr>
            <a:r>
              <a:rPr sz="9744"/>
              <a:t>This is a slide title or topic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2199028" y="3398015"/>
            <a:ext cx="20911390" cy="161416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6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329504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/>
          <p:nvPr/>
        </p:nvSpPr>
        <p:spPr>
          <a:xfrm>
            <a:off x="2199028" y="5178987"/>
            <a:ext cx="2091139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6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515610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Shape 69"/>
          <p:cNvSpPr/>
          <p:nvPr/>
        </p:nvSpPr>
        <p:spPr>
          <a:xfrm>
            <a:off x="2199028" y="6971400"/>
            <a:ext cx="2091139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7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701716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2199028" y="8855343"/>
            <a:ext cx="20911390" cy="1614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7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887822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2199028" y="10727844"/>
            <a:ext cx="20911388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7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10750726"/>
            <a:ext cx="1625601" cy="162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push dir="r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presetClass="entr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nodeType="afterEffect" presetClass="entr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nodeType="afterEffect" presetClass="entr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nodeType="afterEffect" presetClass="entr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nodeType="afterEffect" presetClass="entr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" grpId="8"/>
      <p:bldP build="whole" bldLvl="1" animBg="1" rev="0" advAuto="0" spid="68" grpId="3"/>
      <p:bldP build="whole" bldLvl="1" animBg="1" rev="0" advAuto="0" spid="70" grpId="5"/>
      <p:bldP build="whole" bldLvl="1" animBg="1" rev="0" advAuto="0" spid="69" grpId="6"/>
      <p:bldP build="whole" bldLvl="1" animBg="1" rev="0" advAuto="0" spid="65" grpId="2"/>
      <p:bldP build="whole" bldLvl="1" animBg="1" rev="0" advAuto="0" spid="73" grpId="10"/>
      <p:bldP build="whole" bldLvl="1" animBg="1" rev="0" advAuto="0" spid="72" grpId="7"/>
      <p:bldP build="whole" bldLvl="1" animBg="1" rev="0" advAuto="0" spid="74" grpId="9"/>
      <p:bldP build="whole" bldLvl="1" animBg="1" rev="0" advAuto="0" spid="67" grpId="4"/>
      <p:bldP build="whole" bldLvl="1" animBg="1" rev="0" advAuto="0" spid="6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xfrm>
            <a:off x="1344244" y="921128"/>
            <a:ext cx="21695513" cy="1625601"/>
          </a:xfrm>
          <a:prstGeom prst="rect">
            <a:avLst/>
          </a:prstGeom>
        </p:spPr>
        <p:txBody>
          <a:bodyPr/>
          <a:lstStyle>
            <a:lvl1pPr defTabSz="508254">
              <a:defRPr sz="9744"/>
            </a:lvl1pPr>
          </a:lstStyle>
          <a:p>
            <a:pPr lvl="0">
              <a:defRPr sz="1800"/>
            </a:pPr>
            <a:r>
              <a:rPr sz="9744"/>
              <a:t>This is a slide title or topic</a:t>
            </a:r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xfrm>
            <a:off x="2199028" y="3398015"/>
            <a:ext cx="20911390" cy="161416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7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329504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2199028" y="5178987"/>
            <a:ext cx="2091139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8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515610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Shape 81"/>
          <p:cNvSpPr/>
          <p:nvPr/>
        </p:nvSpPr>
        <p:spPr>
          <a:xfrm>
            <a:off x="2199028" y="6971400"/>
            <a:ext cx="2091139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8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701716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2199028" y="8855343"/>
            <a:ext cx="20911390" cy="1614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8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887822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2199028" y="10727844"/>
            <a:ext cx="20911388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8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10750726"/>
            <a:ext cx="1625601" cy="162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push dir="r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presetClass="entr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nodeType="afterEffect" presetClass="entr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nodeType="afterEffect" presetClass="entr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nodeType="afterEffect" presetClass="entr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nodeType="afterEffect" presetClass="entr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" grpId="1"/>
      <p:bldP build="whole" bldLvl="1" animBg="1" rev="0" advAuto="0" spid="84" grpId="7"/>
      <p:bldP build="whole" bldLvl="1" animBg="1" rev="0" advAuto="0" spid="86" grpId="9"/>
      <p:bldP build="whole" bldLvl="1" animBg="1" rev="0" advAuto="0" spid="83" grpId="8"/>
      <p:bldP build="whole" bldLvl="1" animBg="1" rev="0" advAuto="0" spid="79" grpId="4"/>
      <p:bldP build="whole" bldLvl="1" animBg="1" rev="0" advAuto="0" spid="85" grpId="10"/>
      <p:bldP build="whole" bldLvl="1" animBg="1" rev="0" advAuto="0" spid="82" grpId="5"/>
      <p:bldP build="whole" bldLvl="1" animBg="1" rev="0" advAuto="0" spid="81" grpId="6"/>
      <p:bldP build="whole" bldLvl="1" animBg="1" rev="0" advAuto="0" spid="77" grpId="2"/>
      <p:bldP build="whole" bldLvl="1" animBg="1" rev="0" advAuto="0" spid="80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xfrm>
            <a:off x="1344244" y="921128"/>
            <a:ext cx="21695513" cy="1625601"/>
          </a:xfrm>
          <a:prstGeom prst="rect">
            <a:avLst/>
          </a:prstGeom>
        </p:spPr>
        <p:txBody>
          <a:bodyPr/>
          <a:lstStyle>
            <a:lvl1pPr defTabSz="508254">
              <a:defRPr sz="9744"/>
            </a:lvl1pPr>
          </a:lstStyle>
          <a:p>
            <a:pPr lvl="0">
              <a:defRPr sz="1800"/>
            </a:pPr>
            <a:r>
              <a:rPr sz="9744"/>
              <a:t>This is a slide title or topic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xfrm>
            <a:off x="2199028" y="3398015"/>
            <a:ext cx="20911390" cy="161416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9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329504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2199028" y="5178987"/>
            <a:ext cx="2091139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9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515610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/>
          <p:nvPr/>
        </p:nvSpPr>
        <p:spPr>
          <a:xfrm>
            <a:off x="2199028" y="6971400"/>
            <a:ext cx="20911390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9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701716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95"/>
          <p:cNvSpPr/>
          <p:nvPr/>
        </p:nvSpPr>
        <p:spPr>
          <a:xfrm>
            <a:off x="2199028" y="8855343"/>
            <a:ext cx="20911390" cy="1614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9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8878225"/>
            <a:ext cx="1625601" cy="1625601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/>
        </p:nvSpPr>
        <p:spPr>
          <a:xfrm>
            <a:off x="2199028" y="10727844"/>
            <a:ext cx="20911388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algn="l">
              <a:defRPr sz="4400"/>
            </a:lvl1pPr>
          </a:lstStyle>
          <a:p>
            <a:pPr lvl="0">
              <a:defRPr sz="1800"/>
            </a:pPr>
            <a:r>
              <a:rPr sz="4400"/>
              <a:t>This is one of five bullet points that falls within the scope of this slides title. Bullets should be concise and no more than two lines in height. </a:t>
            </a:r>
          </a:p>
        </p:txBody>
      </p:sp>
      <p:pic>
        <p:nvPicPr>
          <p:cNvPr id="9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9443" y="10750726"/>
            <a:ext cx="1625601" cy="162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>
    <p:push dir="r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presetClass="entr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nodeType="afterEffect" presetClass="entr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nodeType="afterEffect" presetClass="entr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nodeType="afterEffect" presetClass="entr" presetSubtype="2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nodeType="afterEffect" presetClass="entr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" grpId="2"/>
      <p:bldP build="whole" bldLvl="1" animBg="1" rev="0" advAuto="0" spid="90" grpId="1"/>
      <p:bldP build="whole" bldLvl="1" animBg="1" rev="0" advAuto="0" spid="92" grpId="3"/>
      <p:bldP build="whole" bldLvl="1" animBg="1" rev="0" advAuto="0" spid="96" grpId="7"/>
      <p:bldP build="whole" bldLvl="1" animBg="1" rev="0" advAuto="0" spid="91" grpId="4"/>
      <p:bldP build="whole" bldLvl="1" animBg="1" rev="0" advAuto="0" spid="93" grpId="6"/>
      <p:bldP build="whole" bldLvl="1" animBg="1" rev="0" advAuto="0" spid="94" grpId="5"/>
      <p:bldP build="whole" bldLvl="1" animBg="1" rev="0" advAuto="0" spid="95" grpId="8"/>
      <p:bldP build="whole" bldLvl="1" animBg="1" rev="0" advAuto="0" spid="98" grpId="9"/>
      <p:bldP build="whole" bldLvl="1" animBg="1" rev="0" advAuto="0" spid="97" grpId="1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body" idx="1"/>
          </p:nvPr>
        </p:nvSpPr>
        <p:spPr>
          <a:xfrm>
            <a:off x="2275116" y="4831441"/>
            <a:ext cx="19833767" cy="25846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This is the closing slide or the “remember slide.” This text is meant to reiterate 2 or 3 of the most important points that you made in the presentation. This text can be a few lines long. This is what you want them to remember most.</a:t>
            </a:r>
          </a:p>
        </p:txBody>
      </p:sp>
      <p:sp>
        <p:nvSpPr>
          <p:cNvPr id="101" name="Shape 101"/>
          <p:cNvSpPr/>
          <p:nvPr/>
        </p:nvSpPr>
        <p:spPr>
          <a:xfrm>
            <a:off x="4647483" y="7514316"/>
            <a:ext cx="15089033" cy="2584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i="1" sz="4400"/>
            </a:lvl1pPr>
          </a:lstStyle>
          <a:p>
            <a:pPr lvl="0">
              <a:defRPr i="0" sz="1800"/>
            </a:pPr>
            <a:r>
              <a:rPr i="1" sz="4400"/>
              <a:t>“I like to add a memorable quote here that will stay with them as they move on yo the next lesson.”</a:t>
            </a:r>
          </a:p>
        </p:txBody>
      </p:sp>
      <p:sp>
        <p:nvSpPr>
          <p:cNvPr id="102" name="Shape 102"/>
          <p:cNvSpPr/>
          <p:nvPr/>
        </p:nvSpPr>
        <p:spPr>
          <a:xfrm>
            <a:off x="2275116" y="3243941"/>
            <a:ext cx="19833767" cy="2209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10000"/>
            </a:lvl1pPr>
          </a:lstStyle>
          <a:p>
            <a:pPr lvl="0">
              <a:defRPr sz="1800"/>
            </a:pPr>
            <a:r>
              <a:rPr sz="10000"/>
              <a:t>Remember</a:t>
            </a:r>
          </a:p>
        </p:txBody>
      </p:sp>
    </p:spTree>
  </p:cSld>
  <p:clrMapOvr>
    <a:masterClrMapping/>
  </p:clrMapOvr>
  <p:transition spd="fast" advClick="1">
    <p:push dir="r"/>
  </p:transition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